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3"/>
  </p:notesMasterIdLst>
  <p:sldIdLst>
    <p:sldId id="257" r:id="rId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B6F6F"/>
    <a:srgbClr val="00953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8025" autoAdjust="0"/>
    <p:restoredTop sz="94660"/>
  </p:normalViewPr>
  <p:slideViewPr>
    <p:cSldViewPr snapToGrid="0">
      <p:cViewPr varScale="1">
        <p:scale>
          <a:sx n="155" d="100"/>
          <a:sy n="155" d="100"/>
        </p:scale>
        <p:origin x="234" y="15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27E4E63-AAB8-4CE9-A860-A038A31DC481}" type="datetimeFigureOut">
              <a:rPr lang="de-DE" smtClean="0"/>
              <a:t>17.08.2026</a:t>
            </a:fld>
            <a:endParaRPr lang="de-DE"/>
          </a:p>
        </p:txBody>
      </p:sp>
      <p:sp>
        <p:nvSpPr>
          <p:cNvPr id="4" name="Folienbildplatzhalt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de-DE"/>
          </a:p>
        </p:txBody>
      </p:sp>
      <p:sp>
        <p:nvSpPr>
          <p:cNvPr id="5" name="Notizenplatzhal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6" name="Fußzeilenplatzhalt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de-DE"/>
          </a:p>
        </p:txBody>
      </p:sp>
      <p:sp>
        <p:nvSpPr>
          <p:cNvPr id="7" name="Foliennummernplatzhalt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E5FB910-809C-4C31-A76D-5BE4EDF3C696}" type="slidenum">
              <a:rPr lang="de-DE" smtClean="0"/>
              <a:t>‹Nr.›</a:t>
            </a:fld>
            <a:endParaRPr lang="de-DE"/>
          </a:p>
        </p:txBody>
      </p:sp>
    </p:spTree>
    <p:extLst>
      <p:ext uri="{BB962C8B-B14F-4D97-AF65-F5344CB8AC3E}">
        <p14:creationId xmlns:p14="http://schemas.microsoft.com/office/powerpoint/2010/main" val="388841477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de-DE"/>
              <a:t>Titelmasterformat durch Klicken bearbeiten</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Formatvorlage des Untertitelmasters durch Klicken bearbeiten</a:t>
            </a:r>
            <a:endParaRPr lang="en-US" dirty="0"/>
          </a:p>
        </p:txBody>
      </p:sp>
      <p:sp>
        <p:nvSpPr>
          <p:cNvPr id="4" name="Date Placeholder 3"/>
          <p:cNvSpPr>
            <a:spLocks noGrp="1"/>
          </p:cNvSpPr>
          <p:nvPr>
            <p:ph type="dt" sz="half" idx="10"/>
          </p:nvPr>
        </p:nvSpPr>
        <p:spPr/>
        <p:txBody>
          <a:bodyPr/>
          <a:lstStyle/>
          <a:p>
            <a:fld id="{1CEA5616-6C25-4E9E-BC33-6C98532A0AE5}" type="datetimeFigureOut">
              <a:rPr lang="de-DE" smtClean="0"/>
              <a:t>17.08.2026</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C54B5EC5-9D2A-4B1D-930A-2F3ADD9E1F65}" type="slidenum">
              <a:rPr lang="de-DE" smtClean="0"/>
              <a:t>‹Nr.›</a:t>
            </a:fld>
            <a:endParaRPr lang="de-DE"/>
          </a:p>
        </p:txBody>
      </p:sp>
      <p:pic>
        <p:nvPicPr>
          <p:cNvPr id="8" name="Grafik 7" descr="Ein Bild, das Text, Screenshot, Electric Blue (Farbe) enthält.&#10;&#10;KI-generierte Inhalte können fehlerhaft sein.">
            <a:extLst>
              <a:ext uri="{FF2B5EF4-FFF2-40B4-BE49-F238E27FC236}">
                <a16:creationId xmlns:a16="http://schemas.microsoft.com/office/drawing/2014/main" id="{9A46EA8B-5F41-737B-7445-9401B7FEFCD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1999" cy="6858000"/>
          </a:xfrm>
          <a:prstGeom prst="rect">
            <a:avLst/>
          </a:prstGeom>
        </p:spPr>
      </p:pic>
    </p:spTree>
    <p:extLst>
      <p:ext uri="{BB962C8B-B14F-4D97-AF65-F5344CB8AC3E}">
        <p14:creationId xmlns:p14="http://schemas.microsoft.com/office/powerpoint/2010/main" val="292195987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Titelmasterformat durch Klicken bearbeiten</a:t>
            </a:r>
            <a:endParaRPr lang="en-US" dirty="0"/>
          </a:p>
        </p:txBody>
      </p:sp>
      <p:sp>
        <p:nvSpPr>
          <p:cNvPr id="3" name="Vertical Text Placeholder 2"/>
          <p:cNvSpPr>
            <a:spLocks noGrp="1"/>
          </p:cNvSpPr>
          <p:nvPr>
            <p:ph type="body" orient="vert" idx="1"/>
          </p:nvPr>
        </p:nvSpPr>
        <p:spPr/>
        <p:txBody>
          <a:bodyPr vert="eaVert"/>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10"/>
          </p:nvPr>
        </p:nvSpPr>
        <p:spPr/>
        <p:txBody>
          <a:bodyPr/>
          <a:lstStyle/>
          <a:p>
            <a:fld id="{1CEA5616-6C25-4E9E-BC33-6C98532A0AE5}" type="datetimeFigureOut">
              <a:rPr lang="de-DE" smtClean="0"/>
              <a:t>17.08.2026</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C54B5EC5-9D2A-4B1D-930A-2F3ADD9E1F65}" type="slidenum">
              <a:rPr lang="de-DE" smtClean="0"/>
              <a:t>‹Nr.›</a:t>
            </a:fld>
            <a:endParaRPr lang="de-DE"/>
          </a:p>
        </p:txBody>
      </p:sp>
    </p:spTree>
    <p:extLst>
      <p:ext uri="{BB962C8B-B14F-4D97-AF65-F5344CB8AC3E}">
        <p14:creationId xmlns:p14="http://schemas.microsoft.com/office/powerpoint/2010/main" val="82988070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de-DE"/>
              <a:t>Titelmasterformat durch Klicken bearbeiten</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10"/>
          </p:nvPr>
        </p:nvSpPr>
        <p:spPr/>
        <p:txBody>
          <a:bodyPr/>
          <a:lstStyle/>
          <a:p>
            <a:fld id="{1CEA5616-6C25-4E9E-BC33-6C98532A0AE5}" type="datetimeFigureOut">
              <a:rPr lang="de-DE" smtClean="0"/>
              <a:t>17.08.2026</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C54B5EC5-9D2A-4B1D-930A-2F3ADD9E1F65}" type="slidenum">
              <a:rPr lang="de-DE" smtClean="0"/>
              <a:t>‹Nr.›</a:t>
            </a:fld>
            <a:endParaRPr lang="de-DE"/>
          </a:p>
        </p:txBody>
      </p:sp>
    </p:spTree>
    <p:extLst>
      <p:ext uri="{BB962C8B-B14F-4D97-AF65-F5344CB8AC3E}">
        <p14:creationId xmlns:p14="http://schemas.microsoft.com/office/powerpoint/2010/main" val="129777861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Titelmasterformat durch Klicken bearbeiten</a:t>
            </a:r>
            <a:endParaRPr lang="en-US" dirty="0"/>
          </a:p>
        </p:txBody>
      </p:sp>
      <p:sp>
        <p:nvSpPr>
          <p:cNvPr id="3" name="Content Placeholder 2"/>
          <p:cNvSpPr>
            <a:spLocks noGrp="1"/>
          </p:cNvSpPr>
          <p:nvPr>
            <p:ph idx="1"/>
          </p:nvPr>
        </p:nvSpPr>
        <p:spPr/>
        <p:txBody>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10"/>
          </p:nvPr>
        </p:nvSpPr>
        <p:spPr/>
        <p:txBody>
          <a:bodyPr/>
          <a:lstStyle/>
          <a:p>
            <a:fld id="{1CEA5616-6C25-4E9E-BC33-6C98532A0AE5}" type="datetimeFigureOut">
              <a:rPr lang="de-DE" smtClean="0"/>
              <a:t>17.08.2026</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C54B5EC5-9D2A-4B1D-930A-2F3ADD9E1F65}" type="slidenum">
              <a:rPr lang="de-DE" smtClean="0"/>
              <a:t>‹Nr.›</a:t>
            </a:fld>
            <a:endParaRPr lang="de-DE"/>
          </a:p>
        </p:txBody>
      </p:sp>
    </p:spTree>
    <p:extLst>
      <p:ext uri="{BB962C8B-B14F-4D97-AF65-F5344CB8AC3E}">
        <p14:creationId xmlns:p14="http://schemas.microsoft.com/office/powerpoint/2010/main" val="37183777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de-DE"/>
              <a:t>Titelmasterformat durch Klicken bearbeiten</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e-DE"/>
              <a:t>Formatvorlagen des Textmasters bearbeiten</a:t>
            </a:r>
          </a:p>
        </p:txBody>
      </p:sp>
      <p:sp>
        <p:nvSpPr>
          <p:cNvPr id="4" name="Date Placeholder 3"/>
          <p:cNvSpPr>
            <a:spLocks noGrp="1"/>
          </p:cNvSpPr>
          <p:nvPr>
            <p:ph type="dt" sz="half" idx="10"/>
          </p:nvPr>
        </p:nvSpPr>
        <p:spPr/>
        <p:txBody>
          <a:bodyPr/>
          <a:lstStyle/>
          <a:p>
            <a:fld id="{1CEA5616-6C25-4E9E-BC33-6C98532A0AE5}" type="datetimeFigureOut">
              <a:rPr lang="de-DE" smtClean="0"/>
              <a:t>17.08.2026</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C54B5EC5-9D2A-4B1D-930A-2F3ADD9E1F65}" type="slidenum">
              <a:rPr lang="de-DE" smtClean="0"/>
              <a:t>‹Nr.›</a:t>
            </a:fld>
            <a:endParaRPr lang="de-DE"/>
          </a:p>
        </p:txBody>
      </p:sp>
    </p:spTree>
    <p:extLst>
      <p:ext uri="{BB962C8B-B14F-4D97-AF65-F5344CB8AC3E}">
        <p14:creationId xmlns:p14="http://schemas.microsoft.com/office/powerpoint/2010/main" val="17095450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Titelmasterformat durch Klicken bearbeiten</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5" name="Date Placeholder 4"/>
          <p:cNvSpPr>
            <a:spLocks noGrp="1"/>
          </p:cNvSpPr>
          <p:nvPr>
            <p:ph type="dt" sz="half" idx="10"/>
          </p:nvPr>
        </p:nvSpPr>
        <p:spPr/>
        <p:txBody>
          <a:bodyPr/>
          <a:lstStyle/>
          <a:p>
            <a:fld id="{1CEA5616-6C25-4E9E-BC33-6C98532A0AE5}" type="datetimeFigureOut">
              <a:rPr lang="de-DE" smtClean="0"/>
              <a:t>17.08.2026</a:t>
            </a:fld>
            <a:endParaRPr lang="de-DE"/>
          </a:p>
        </p:txBody>
      </p:sp>
      <p:sp>
        <p:nvSpPr>
          <p:cNvPr id="6" name="Footer Placeholder 5"/>
          <p:cNvSpPr>
            <a:spLocks noGrp="1"/>
          </p:cNvSpPr>
          <p:nvPr>
            <p:ph type="ftr" sz="quarter" idx="11"/>
          </p:nvPr>
        </p:nvSpPr>
        <p:spPr/>
        <p:txBody>
          <a:bodyPr/>
          <a:lstStyle/>
          <a:p>
            <a:endParaRPr lang="de-DE"/>
          </a:p>
        </p:txBody>
      </p:sp>
      <p:sp>
        <p:nvSpPr>
          <p:cNvPr id="7" name="Slide Number Placeholder 6"/>
          <p:cNvSpPr>
            <a:spLocks noGrp="1"/>
          </p:cNvSpPr>
          <p:nvPr>
            <p:ph type="sldNum" sz="quarter" idx="12"/>
          </p:nvPr>
        </p:nvSpPr>
        <p:spPr/>
        <p:txBody>
          <a:bodyPr/>
          <a:lstStyle/>
          <a:p>
            <a:fld id="{C54B5EC5-9D2A-4B1D-930A-2F3ADD9E1F65}" type="slidenum">
              <a:rPr lang="de-DE" smtClean="0"/>
              <a:t>‹Nr.›</a:t>
            </a:fld>
            <a:endParaRPr lang="de-DE"/>
          </a:p>
        </p:txBody>
      </p:sp>
    </p:spTree>
    <p:extLst>
      <p:ext uri="{BB962C8B-B14F-4D97-AF65-F5344CB8AC3E}">
        <p14:creationId xmlns:p14="http://schemas.microsoft.com/office/powerpoint/2010/main" val="1816789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de-DE"/>
              <a:t>Titelmasterformat durch Klicken bearbeiten</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Formatvorlagen des Textmasters bearbeiten</a:t>
            </a:r>
          </a:p>
        </p:txBody>
      </p:sp>
      <p:sp>
        <p:nvSpPr>
          <p:cNvPr id="4" name="Content Placeholder 3"/>
          <p:cNvSpPr>
            <a:spLocks noGrp="1"/>
          </p:cNvSpPr>
          <p:nvPr>
            <p:ph sz="half" idx="2"/>
          </p:nvPr>
        </p:nvSpPr>
        <p:spPr>
          <a:xfrm>
            <a:off x="839788" y="2505075"/>
            <a:ext cx="5157787" cy="3684588"/>
          </a:xfrm>
        </p:spPr>
        <p:txBody>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Formatvorlagen des Textmasters bearbeiten</a:t>
            </a:r>
          </a:p>
        </p:txBody>
      </p:sp>
      <p:sp>
        <p:nvSpPr>
          <p:cNvPr id="6" name="Content Placeholder 5"/>
          <p:cNvSpPr>
            <a:spLocks noGrp="1"/>
          </p:cNvSpPr>
          <p:nvPr>
            <p:ph sz="quarter" idx="4"/>
          </p:nvPr>
        </p:nvSpPr>
        <p:spPr>
          <a:xfrm>
            <a:off x="6172200" y="2505075"/>
            <a:ext cx="5183188" cy="3684588"/>
          </a:xfrm>
        </p:spPr>
        <p:txBody>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7" name="Date Placeholder 6"/>
          <p:cNvSpPr>
            <a:spLocks noGrp="1"/>
          </p:cNvSpPr>
          <p:nvPr>
            <p:ph type="dt" sz="half" idx="10"/>
          </p:nvPr>
        </p:nvSpPr>
        <p:spPr/>
        <p:txBody>
          <a:bodyPr/>
          <a:lstStyle/>
          <a:p>
            <a:fld id="{1CEA5616-6C25-4E9E-BC33-6C98532A0AE5}" type="datetimeFigureOut">
              <a:rPr lang="de-DE" smtClean="0"/>
              <a:t>17.08.2026</a:t>
            </a:fld>
            <a:endParaRPr lang="de-DE"/>
          </a:p>
        </p:txBody>
      </p:sp>
      <p:sp>
        <p:nvSpPr>
          <p:cNvPr id="8" name="Footer Placeholder 7"/>
          <p:cNvSpPr>
            <a:spLocks noGrp="1"/>
          </p:cNvSpPr>
          <p:nvPr>
            <p:ph type="ftr" sz="quarter" idx="11"/>
          </p:nvPr>
        </p:nvSpPr>
        <p:spPr/>
        <p:txBody>
          <a:bodyPr/>
          <a:lstStyle/>
          <a:p>
            <a:endParaRPr lang="de-DE"/>
          </a:p>
        </p:txBody>
      </p:sp>
      <p:sp>
        <p:nvSpPr>
          <p:cNvPr id="9" name="Slide Number Placeholder 8"/>
          <p:cNvSpPr>
            <a:spLocks noGrp="1"/>
          </p:cNvSpPr>
          <p:nvPr>
            <p:ph type="sldNum" sz="quarter" idx="12"/>
          </p:nvPr>
        </p:nvSpPr>
        <p:spPr/>
        <p:txBody>
          <a:bodyPr/>
          <a:lstStyle/>
          <a:p>
            <a:fld id="{C54B5EC5-9D2A-4B1D-930A-2F3ADD9E1F65}" type="slidenum">
              <a:rPr lang="de-DE" smtClean="0"/>
              <a:t>‹Nr.›</a:t>
            </a:fld>
            <a:endParaRPr lang="de-DE"/>
          </a:p>
        </p:txBody>
      </p:sp>
    </p:spTree>
    <p:extLst>
      <p:ext uri="{BB962C8B-B14F-4D97-AF65-F5344CB8AC3E}">
        <p14:creationId xmlns:p14="http://schemas.microsoft.com/office/powerpoint/2010/main" val="52450684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Titelmasterformat durch Klicken bearbeiten</a:t>
            </a:r>
            <a:endParaRPr lang="en-US" dirty="0"/>
          </a:p>
        </p:txBody>
      </p:sp>
      <p:sp>
        <p:nvSpPr>
          <p:cNvPr id="3" name="Date Placeholder 2"/>
          <p:cNvSpPr>
            <a:spLocks noGrp="1"/>
          </p:cNvSpPr>
          <p:nvPr>
            <p:ph type="dt" sz="half" idx="10"/>
          </p:nvPr>
        </p:nvSpPr>
        <p:spPr/>
        <p:txBody>
          <a:bodyPr/>
          <a:lstStyle/>
          <a:p>
            <a:fld id="{1CEA5616-6C25-4E9E-BC33-6C98532A0AE5}" type="datetimeFigureOut">
              <a:rPr lang="de-DE" smtClean="0"/>
              <a:t>17.08.2026</a:t>
            </a:fld>
            <a:endParaRPr lang="de-DE"/>
          </a:p>
        </p:txBody>
      </p:sp>
      <p:sp>
        <p:nvSpPr>
          <p:cNvPr id="4" name="Footer Placeholder 3"/>
          <p:cNvSpPr>
            <a:spLocks noGrp="1"/>
          </p:cNvSpPr>
          <p:nvPr>
            <p:ph type="ftr" sz="quarter" idx="11"/>
          </p:nvPr>
        </p:nvSpPr>
        <p:spPr/>
        <p:txBody>
          <a:bodyPr/>
          <a:lstStyle/>
          <a:p>
            <a:endParaRPr lang="de-DE"/>
          </a:p>
        </p:txBody>
      </p:sp>
      <p:sp>
        <p:nvSpPr>
          <p:cNvPr id="5" name="Slide Number Placeholder 4"/>
          <p:cNvSpPr>
            <a:spLocks noGrp="1"/>
          </p:cNvSpPr>
          <p:nvPr>
            <p:ph type="sldNum" sz="quarter" idx="12"/>
          </p:nvPr>
        </p:nvSpPr>
        <p:spPr/>
        <p:txBody>
          <a:bodyPr/>
          <a:lstStyle/>
          <a:p>
            <a:fld id="{C54B5EC5-9D2A-4B1D-930A-2F3ADD9E1F65}" type="slidenum">
              <a:rPr lang="de-DE" smtClean="0"/>
              <a:t>‹Nr.›</a:t>
            </a:fld>
            <a:endParaRPr lang="de-DE"/>
          </a:p>
        </p:txBody>
      </p:sp>
    </p:spTree>
    <p:extLst>
      <p:ext uri="{BB962C8B-B14F-4D97-AF65-F5344CB8AC3E}">
        <p14:creationId xmlns:p14="http://schemas.microsoft.com/office/powerpoint/2010/main" val="317451125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CEA5616-6C25-4E9E-BC33-6C98532A0AE5}" type="datetimeFigureOut">
              <a:rPr lang="de-DE" smtClean="0"/>
              <a:t>17.08.2026</a:t>
            </a:fld>
            <a:endParaRPr lang="de-DE"/>
          </a:p>
        </p:txBody>
      </p:sp>
      <p:sp>
        <p:nvSpPr>
          <p:cNvPr id="3" name="Footer Placeholder 2"/>
          <p:cNvSpPr>
            <a:spLocks noGrp="1"/>
          </p:cNvSpPr>
          <p:nvPr>
            <p:ph type="ftr" sz="quarter" idx="11"/>
          </p:nvPr>
        </p:nvSpPr>
        <p:spPr/>
        <p:txBody>
          <a:bodyPr/>
          <a:lstStyle/>
          <a:p>
            <a:endParaRPr lang="de-DE"/>
          </a:p>
        </p:txBody>
      </p:sp>
      <p:sp>
        <p:nvSpPr>
          <p:cNvPr id="4" name="Slide Number Placeholder 3"/>
          <p:cNvSpPr>
            <a:spLocks noGrp="1"/>
          </p:cNvSpPr>
          <p:nvPr>
            <p:ph type="sldNum" sz="quarter" idx="12"/>
          </p:nvPr>
        </p:nvSpPr>
        <p:spPr/>
        <p:txBody>
          <a:bodyPr/>
          <a:lstStyle/>
          <a:p>
            <a:fld id="{C54B5EC5-9D2A-4B1D-930A-2F3ADD9E1F65}" type="slidenum">
              <a:rPr lang="de-DE" smtClean="0"/>
              <a:t>‹Nr.›</a:t>
            </a:fld>
            <a:endParaRPr lang="de-DE"/>
          </a:p>
        </p:txBody>
      </p:sp>
    </p:spTree>
    <p:extLst>
      <p:ext uri="{BB962C8B-B14F-4D97-AF65-F5344CB8AC3E}">
        <p14:creationId xmlns:p14="http://schemas.microsoft.com/office/powerpoint/2010/main" val="377661939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de-DE"/>
              <a:t>Titelmasterformat durch Klicken bearbeiten</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Formatvorlagen des Textmasters bearbeiten</a:t>
            </a:r>
          </a:p>
        </p:txBody>
      </p:sp>
      <p:sp>
        <p:nvSpPr>
          <p:cNvPr id="5" name="Date Placeholder 4"/>
          <p:cNvSpPr>
            <a:spLocks noGrp="1"/>
          </p:cNvSpPr>
          <p:nvPr>
            <p:ph type="dt" sz="half" idx="10"/>
          </p:nvPr>
        </p:nvSpPr>
        <p:spPr/>
        <p:txBody>
          <a:bodyPr/>
          <a:lstStyle/>
          <a:p>
            <a:fld id="{1CEA5616-6C25-4E9E-BC33-6C98532A0AE5}" type="datetimeFigureOut">
              <a:rPr lang="de-DE" smtClean="0"/>
              <a:t>17.08.2026</a:t>
            </a:fld>
            <a:endParaRPr lang="de-DE"/>
          </a:p>
        </p:txBody>
      </p:sp>
      <p:sp>
        <p:nvSpPr>
          <p:cNvPr id="6" name="Footer Placeholder 5"/>
          <p:cNvSpPr>
            <a:spLocks noGrp="1"/>
          </p:cNvSpPr>
          <p:nvPr>
            <p:ph type="ftr" sz="quarter" idx="11"/>
          </p:nvPr>
        </p:nvSpPr>
        <p:spPr/>
        <p:txBody>
          <a:bodyPr/>
          <a:lstStyle/>
          <a:p>
            <a:endParaRPr lang="de-DE"/>
          </a:p>
        </p:txBody>
      </p:sp>
      <p:sp>
        <p:nvSpPr>
          <p:cNvPr id="7" name="Slide Number Placeholder 6"/>
          <p:cNvSpPr>
            <a:spLocks noGrp="1"/>
          </p:cNvSpPr>
          <p:nvPr>
            <p:ph type="sldNum" sz="quarter" idx="12"/>
          </p:nvPr>
        </p:nvSpPr>
        <p:spPr/>
        <p:txBody>
          <a:bodyPr/>
          <a:lstStyle/>
          <a:p>
            <a:fld id="{C54B5EC5-9D2A-4B1D-930A-2F3ADD9E1F65}" type="slidenum">
              <a:rPr lang="de-DE" smtClean="0"/>
              <a:t>‹Nr.›</a:t>
            </a:fld>
            <a:endParaRPr lang="de-DE"/>
          </a:p>
        </p:txBody>
      </p:sp>
    </p:spTree>
    <p:extLst>
      <p:ext uri="{BB962C8B-B14F-4D97-AF65-F5344CB8AC3E}">
        <p14:creationId xmlns:p14="http://schemas.microsoft.com/office/powerpoint/2010/main" val="108617398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de-DE"/>
              <a:t>Titelmasterformat durch Klicken bearbeiten</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a:t>Bild durch Klicken auf Symbol hinzufügen</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Formatvorlagen des Textmasters bearbeiten</a:t>
            </a:r>
          </a:p>
        </p:txBody>
      </p:sp>
      <p:sp>
        <p:nvSpPr>
          <p:cNvPr id="5" name="Date Placeholder 4"/>
          <p:cNvSpPr>
            <a:spLocks noGrp="1"/>
          </p:cNvSpPr>
          <p:nvPr>
            <p:ph type="dt" sz="half" idx="10"/>
          </p:nvPr>
        </p:nvSpPr>
        <p:spPr/>
        <p:txBody>
          <a:bodyPr/>
          <a:lstStyle/>
          <a:p>
            <a:fld id="{1CEA5616-6C25-4E9E-BC33-6C98532A0AE5}" type="datetimeFigureOut">
              <a:rPr lang="de-DE" smtClean="0"/>
              <a:t>17.08.2026</a:t>
            </a:fld>
            <a:endParaRPr lang="de-DE"/>
          </a:p>
        </p:txBody>
      </p:sp>
      <p:sp>
        <p:nvSpPr>
          <p:cNvPr id="6" name="Footer Placeholder 5"/>
          <p:cNvSpPr>
            <a:spLocks noGrp="1"/>
          </p:cNvSpPr>
          <p:nvPr>
            <p:ph type="ftr" sz="quarter" idx="11"/>
          </p:nvPr>
        </p:nvSpPr>
        <p:spPr/>
        <p:txBody>
          <a:bodyPr/>
          <a:lstStyle/>
          <a:p>
            <a:endParaRPr lang="de-DE"/>
          </a:p>
        </p:txBody>
      </p:sp>
      <p:sp>
        <p:nvSpPr>
          <p:cNvPr id="7" name="Slide Number Placeholder 6"/>
          <p:cNvSpPr>
            <a:spLocks noGrp="1"/>
          </p:cNvSpPr>
          <p:nvPr>
            <p:ph type="sldNum" sz="quarter" idx="12"/>
          </p:nvPr>
        </p:nvSpPr>
        <p:spPr/>
        <p:txBody>
          <a:bodyPr/>
          <a:lstStyle/>
          <a:p>
            <a:fld id="{C54B5EC5-9D2A-4B1D-930A-2F3ADD9E1F65}" type="slidenum">
              <a:rPr lang="de-DE" smtClean="0"/>
              <a:t>‹Nr.›</a:t>
            </a:fld>
            <a:endParaRPr lang="de-DE"/>
          </a:p>
        </p:txBody>
      </p:sp>
    </p:spTree>
    <p:extLst>
      <p:ext uri="{BB962C8B-B14F-4D97-AF65-F5344CB8AC3E}">
        <p14:creationId xmlns:p14="http://schemas.microsoft.com/office/powerpoint/2010/main" val="250289765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de-DE"/>
              <a:t>Titelmasterformat durch Klicken bearbeiten</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CEA5616-6C25-4E9E-BC33-6C98532A0AE5}" type="datetimeFigureOut">
              <a:rPr lang="de-DE" smtClean="0"/>
              <a:t>17.08.2026</a:t>
            </a:fld>
            <a:endParaRPr lang="de-DE"/>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de-DE"/>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54B5EC5-9D2A-4B1D-930A-2F3ADD9E1F65}" type="slidenum">
              <a:rPr lang="de-DE" smtClean="0"/>
              <a:t>‹Nr.›</a:t>
            </a:fld>
            <a:endParaRPr lang="de-DE"/>
          </a:p>
        </p:txBody>
      </p:sp>
    </p:spTree>
    <p:extLst>
      <p:ext uri="{BB962C8B-B14F-4D97-AF65-F5344CB8AC3E}">
        <p14:creationId xmlns:p14="http://schemas.microsoft.com/office/powerpoint/2010/main" val="440582196"/>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6">
            <a:extLst>
              <a:ext uri="{FF2B5EF4-FFF2-40B4-BE49-F238E27FC236}">
                <a16:creationId xmlns:a16="http://schemas.microsoft.com/office/drawing/2014/main" id="{18ED9067-0AD4-82F2-5104-9F111C07DBF6}"/>
              </a:ext>
            </a:extLst>
          </p:cNvPr>
          <p:cNvSpPr txBox="1">
            <a:spLocks/>
          </p:cNvSpPr>
          <p:nvPr/>
        </p:nvSpPr>
        <p:spPr>
          <a:xfrm>
            <a:off x="1667505" y="1561826"/>
            <a:ext cx="8856985" cy="461935"/>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de-DE" sz="2000" b="1">
                <a:latin typeface="Arial" panose="020B0604020202020204" pitchFamily="34" charset="0"/>
                <a:cs typeface="Arial" panose="020B0604020202020204" pitchFamily="34" charset="0"/>
              </a:rPr>
              <a:t>Erklärung finanzieller / nicht-finanzieller Interessenkonflikte</a:t>
            </a:r>
            <a:endParaRPr lang="de-DE" sz="2000" b="1" dirty="0">
              <a:latin typeface="Arial" panose="020B0604020202020204" pitchFamily="34" charset="0"/>
              <a:cs typeface="Arial" panose="020B0604020202020204" pitchFamily="34" charset="0"/>
            </a:endParaRPr>
          </a:p>
        </p:txBody>
      </p:sp>
      <p:sp>
        <p:nvSpPr>
          <p:cNvPr id="5" name="Untertitel 7">
            <a:extLst>
              <a:ext uri="{FF2B5EF4-FFF2-40B4-BE49-F238E27FC236}">
                <a16:creationId xmlns:a16="http://schemas.microsoft.com/office/drawing/2014/main" id="{4203233D-4D9B-1F8D-E9F0-B2F881519A71}"/>
              </a:ext>
            </a:extLst>
          </p:cNvPr>
          <p:cNvSpPr txBox="1">
            <a:spLocks/>
          </p:cNvSpPr>
          <p:nvPr/>
        </p:nvSpPr>
        <p:spPr>
          <a:xfrm>
            <a:off x="1739513" y="2777546"/>
            <a:ext cx="8712968" cy="552348"/>
          </a:xfrm>
          <a:prstGeom prst="rect">
            <a:avLst/>
          </a:prstGeom>
          <a:solidFill>
            <a:schemeClr val="bg1">
              <a:lumMod val="85000"/>
            </a:schemeClr>
          </a:solidFill>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just">
              <a:lnSpc>
                <a:spcPct val="100000"/>
              </a:lnSpc>
            </a:pPr>
            <a:r>
              <a:rPr lang="de-DE" sz="1000" dirty="0">
                <a:latin typeface="Arial" panose="020B0604020202020204" pitchFamily="34" charset="0"/>
                <a:cs typeface="Arial" panose="020B0604020202020204" pitchFamily="34" charset="0"/>
              </a:rPr>
              <a:t>Der Inhalt des folgenden Vortrages ist Ergebnis des Bemühens um größtmögliche Objektivität und Unabhängigkeit. Als Referent/in weise ich darauf hin, dass es persönliche Verbindungen zu Unternehmen gibt, deren Produkte im Kontext des folgenden Vortrages von Interesse sind. Dabei handelt es sich um die folgenden Unternehmen und Verbindungen:</a:t>
            </a:r>
          </a:p>
        </p:txBody>
      </p:sp>
      <p:graphicFrame>
        <p:nvGraphicFramePr>
          <p:cNvPr id="6" name="Tabelle 5">
            <a:extLst>
              <a:ext uri="{FF2B5EF4-FFF2-40B4-BE49-F238E27FC236}">
                <a16:creationId xmlns:a16="http://schemas.microsoft.com/office/drawing/2014/main" id="{D0AF550A-7A01-DB37-8FA4-ED07D8BD643A}"/>
              </a:ext>
            </a:extLst>
          </p:cNvPr>
          <p:cNvGraphicFramePr>
            <a:graphicFrameLocks noGrp="1"/>
          </p:cNvGraphicFramePr>
          <p:nvPr>
            <p:extLst>
              <p:ext uri="{D42A27DB-BD31-4B8C-83A1-F6EECF244321}">
                <p14:modId xmlns:p14="http://schemas.microsoft.com/office/powerpoint/2010/main" val="1493197525"/>
              </p:ext>
            </p:extLst>
          </p:nvPr>
        </p:nvGraphicFramePr>
        <p:xfrm>
          <a:off x="1739513" y="3308993"/>
          <a:ext cx="8712968" cy="3113280"/>
        </p:xfrm>
        <a:graphic>
          <a:graphicData uri="http://schemas.openxmlformats.org/drawingml/2006/table">
            <a:tbl>
              <a:tblPr firstRow="1" bandRow="1">
                <a:tableStyleId>{5C22544A-7EE6-4342-B048-85BDC9FD1C3A}</a:tableStyleId>
              </a:tblPr>
              <a:tblGrid>
                <a:gridCol w="2928739">
                  <a:extLst>
                    <a:ext uri="{9D8B030D-6E8A-4147-A177-3AD203B41FA5}">
                      <a16:colId xmlns:a16="http://schemas.microsoft.com/office/drawing/2014/main" val="20000"/>
                    </a:ext>
                  </a:extLst>
                </a:gridCol>
                <a:gridCol w="5784229">
                  <a:extLst>
                    <a:ext uri="{9D8B030D-6E8A-4147-A177-3AD203B41FA5}">
                      <a16:colId xmlns:a16="http://schemas.microsoft.com/office/drawing/2014/main" val="20001"/>
                    </a:ext>
                  </a:extLst>
                </a:gridCol>
              </a:tblGrid>
              <a:tr h="888969">
                <a:tc>
                  <a:txBody>
                    <a:bodyPr/>
                    <a:lstStyle/>
                    <a:p>
                      <a:r>
                        <a:rPr lang="de-DE" sz="1200" dirty="0">
                          <a:solidFill>
                            <a:schemeClr val="tx1"/>
                          </a:solidFill>
                          <a:latin typeface="Arial" panose="020B0604020202020204" pitchFamily="34" charset="0"/>
                          <a:cs typeface="Arial" panose="020B0604020202020204" pitchFamily="34" charset="0"/>
                        </a:rPr>
                        <a:t>Unternehmen</a:t>
                      </a:r>
                    </a:p>
                  </a:txBody>
                  <a:tcPr>
                    <a:solidFill>
                      <a:schemeClr val="bg1">
                        <a:lumMod val="95000"/>
                      </a:schemeClr>
                    </a:solidFill>
                  </a:tcPr>
                </a:tc>
                <a:tc>
                  <a:txBody>
                    <a:bodyPr/>
                    <a:lstStyle/>
                    <a:p>
                      <a:pPr marL="0" algn="l" defTabSz="914400" rtl="0" eaLnBrk="1" latinLnBrk="0" hangingPunct="1"/>
                      <a:r>
                        <a:rPr lang="de-DE" sz="1200" b="1" kern="1200" dirty="0">
                          <a:solidFill>
                            <a:schemeClr val="tx1"/>
                          </a:solidFill>
                          <a:latin typeface="Arial" panose="020B0604020202020204" pitchFamily="34" charset="0"/>
                          <a:ea typeface="+mn-ea"/>
                          <a:cs typeface="Arial" panose="020B0604020202020204" pitchFamily="34" charset="0"/>
                        </a:rPr>
                        <a:t>Verbindungen</a:t>
                      </a:r>
                    </a:p>
                    <a:p>
                      <a:pPr marL="0" algn="just" defTabSz="914400" rtl="0" eaLnBrk="1" latinLnBrk="0" hangingPunct="1"/>
                      <a:r>
                        <a:rPr lang="de-DE" sz="900" b="0" kern="1200" dirty="0">
                          <a:solidFill>
                            <a:schemeClr val="tx1"/>
                          </a:solidFill>
                          <a:latin typeface="Arial" panose="020B0604020202020204" pitchFamily="34" charset="0"/>
                          <a:ea typeface="+mn-ea"/>
                          <a:cs typeface="Arial" panose="020B0604020202020204" pitchFamily="34" charset="0"/>
                        </a:rPr>
                        <a:t>Honorar für Vortrags-, </a:t>
                      </a:r>
                      <a:r>
                        <a:rPr lang="de-DE" sz="900" b="0" kern="1200" baseline="0" dirty="0">
                          <a:solidFill>
                            <a:schemeClr val="tx1"/>
                          </a:solidFill>
                          <a:latin typeface="Arial" panose="020B0604020202020204" pitchFamily="34" charset="0"/>
                          <a:ea typeface="+mn-ea"/>
                          <a:cs typeface="Arial" panose="020B0604020202020204" pitchFamily="34" charset="0"/>
                        </a:rPr>
                        <a:t>Autoren-, Gutachter- oder Beratertätigkeiten, Vorbereitung von Fortbildungen, Durchführung von Auftragsstudien; Erstattung von Reise- oder Übernachtungskosten, Teilnahmegebühren an Fortbildungen; Besitz von Patenten, Aktien, Geschäftsanteile; Gelder aus Lizenzen/Tantiemen</a:t>
                      </a:r>
                      <a:r>
                        <a:rPr lang="de-DE" sz="900" b="0" kern="1200" dirty="0">
                          <a:solidFill>
                            <a:schemeClr val="tx1"/>
                          </a:solidFill>
                          <a:latin typeface="Arial" panose="020B0604020202020204" pitchFamily="34" charset="0"/>
                          <a:ea typeface="+mn-ea"/>
                          <a:cs typeface="Arial" panose="020B0604020202020204" pitchFamily="34" charset="0"/>
                        </a:rPr>
                        <a:t>;</a:t>
                      </a:r>
                      <a:r>
                        <a:rPr lang="de-DE" sz="900" b="0" kern="1200" baseline="0" dirty="0">
                          <a:solidFill>
                            <a:schemeClr val="tx1"/>
                          </a:solidFill>
                          <a:latin typeface="Arial" panose="020B0604020202020204" pitchFamily="34" charset="0"/>
                          <a:ea typeface="+mn-ea"/>
                          <a:cs typeface="Arial" panose="020B0604020202020204" pitchFamily="34" charset="0"/>
                        </a:rPr>
                        <a:t> Forschungsförderungen; </a:t>
                      </a:r>
                    </a:p>
                    <a:p>
                      <a:pPr marL="0" algn="just" defTabSz="914400" rtl="0" eaLnBrk="1" latinLnBrk="0" hangingPunct="1"/>
                      <a:r>
                        <a:rPr lang="de-DE" sz="900" b="0" kern="1200" dirty="0">
                          <a:solidFill>
                            <a:schemeClr val="tx1"/>
                          </a:solidFill>
                          <a:latin typeface="Arial" panose="020B0604020202020204" pitchFamily="34" charset="0"/>
                          <a:ea typeface="+mn-ea"/>
                          <a:cs typeface="Arial" panose="020B0604020202020204" pitchFamily="34" charset="0"/>
                        </a:rPr>
                        <a:t>Position</a:t>
                      </a:r>
                      <a:r>
                        <a:rPr lang="de-DE" sz="900" b="0" kern="1200" baseline="0" dirty="0">
                          <a:solidFill>
                            <a:schemeClr val="tx1"/>
                          </a:solidFill>
                          <a:latin typeface="Arial" panose="020B0604020202020204" pitchFamily="34" charset="0"/>
                          <a:ea typeface="+mn-ea"/>
                          <a:cs typeface="Arial" panose="020B0604020202020204" pitchFamily="34" charset="0"/>
                        </a:rPr>
                        <a:t> der Organisation, für die Sie tätig sind; Mitgliedschaft und Position in wissenschaftlichen Gesellschaften/Berufsverbänden und ggf. andere; für diese Fortbildungsmaßnahme relevanten Vereinigungen</a:t>
                      </a:r>
                      <a:endParaRPr lang="de-DE" sz="900" b="0" kern="1200" dirty="0">
                        <a:solidFill>
                          <a:schemeClr val="tx1"/>
                        </a:solidFill>
                        <a:latin typeface="Arial" panose="020B0604020202020204" pitchFamily="34" charset="0"/>
                        <a:ea typeface="+mn-ea"/>
                        <a:cs typeface="Arial" panose="020B0604020202020204" pitchFamily="34" charset="0"/>
                      </a:endParaRPr>
                    </a:p>
                  </a:txBody>
                  <a:tcPr>
                    <a:solidFill>
                      <a:schemeClr val="bg1">
                        <a:lumMod val="95000"/>
                      </a:schemeClr>
                    </a:solidFill>
                  </a:tcPr>
                </a:tc>
                <a:extLst>
                  <a:ext uri="{0D108BD9-81ED-4DB2-BD59-A6C34878D82A}">
                    <a16:rowId xmlns:a16="http://schemas.microsoft.com/office/drawing/2014/main" val="10000"/>
                  </a:ext>
                </a:extLst>
              </a:tr>
              <a:tr h="288000">
                <a:tc>
                  <a:txBody>
                    <a:bodyPr/>
                    <a:lstStyle/>
                    <a:p>
                      <a:endParaRPr lang="de-DE" sz="1200" dirty="0">
                        <a:solidFill>
                          <a:schemeClr val="tx1"/>
                        </a:solidFill>
                        <a:latin typeface="Arial" panose="020B0604020202020204" pitchFamily="34" charset="0"/>
                        <a:cs typeface="Arial" panose="020B0604020202020204" pitchFamily="34" charset="0"/>
                      </a:endParaRPr>
                    </a:p>
                  </a:txBody>
                  <a:tcPr anchor="ctr">
                    <a:solidFill>
                      <a:schemeClr val="bg1">
                        <a:lumMod val="95000"/>
                      </a:schemeClr>
                    </a:solidFill>
                  </a:tcPr>
                </a:tc>
                <a:tc>
                  <a:txBody>
                    <a:bodyPr/>
                    <a:lstStyle/>
                    <a:p>
                      <a:endParaRPr lang="de-DE" sz="1200" dirty="0">
                        <a:solidFill>
                          <a:schemeClr val="tx1"/>
                        </a:solidFill>
                        <a:latin typeface="Arial" panose="020B0604020202020204" pitchFamily="34" charset="0"/>
                        <a:cs typeface="Arial" panose="020B0604020202020204" pitchFamily="34" charset="0"/>
                      </a:endParaRPr>
                    </a:p>
                  </a:txBody>
                  <a:tcPr anchor="ctr">
                    <a:solidFill>
                      <a:schemeClr val="bg1">
                        <a:lumMod val="95000"/>
                      </a:schemeClr>
                    </a:solidFill>
                  </a:tcPr>
                </a:tc>
                <a:extLst>
                  <a:ext uri="{0D108BD9-81ED-4DB2-BD59-A6C34878D82A}">
                    <a16:rowId xmlns:a16="http://schemas.microsoft.com/office/drawing/2014/main" val="10001"/>
                  </a:ext>
                </a:extLst>
              </a:tr>
              <a:tr h="288000">
                <a:tc>
                  <a:txBody>
                    <a:bodyPr/>
                    <a:lstStyle/>
                    <a:p>
                      <a:endParaRPr lang="de-DE" sz="1200" dirty="0">
                        <a:solidFill>
                          <a:schemeClr val="bg1"/>
                        </a:solidFill>
                        <a:latin typeface="Arial" panose="020B0604020202020204" pitchFamily="34" charset="0"/>
                        <a:cs typeface="Arial" panose="020B0604020202020204" pitchFamily="34" charset="0"/>
                      </a:endParaRPr>
                    </a:p>
                  </a:txBody>
                  <a:tcPr anchor="ctr">
                    <a:solidFill>
                      <a:schemeClr val="bg1">
                        <a:lumMod val="95000"/>
                      </a:schemeClr>
                    </a:solidFill>
                  </a:tcPr>
                </a:tc>
                <a:tc>
                  <a:txBody>
                    <a:bodyPr/>
                    <a:lstStyle/>
                    <a:p>
                      <a:endParaRPr lang="de-DE" sz="1200" dirty="0">
                        <a:solidFill>
                          <a:schemeClr val="bg1"/>
                        </a:solidFill>
                        <a:latin typeface="Arial" panose="020B0604020202020204" pitchFamily="34" charset="0"/>
                        <a:cs typeface="Arial" panose="020B0604020202020204" pitchFamily="34" charset="0"/>
                      </a:endParaRPr>
                    </a:p>
                  </a:txBody>
                  <a:tcPr anchor="ctr">
                    <a:solidFill>
                      <a:schemeClr val="bg1">
                        <a:lumMod val="95000"/>
                      </a:schemeClr>
                    </a:solidFill>
                  </a:tcPr>
                </a:tc>
                <a:extLst>
                  <a:ext uri="{0D108BD9-81ED-4DB2-BD59-A6C34878D82A}">
                    <a16:rowId xmlns:a16="http://schemas.microsoft.com/office/drawing/2014/main" val="10002"/>
                  </a:ext>
                </a:extLst>
              </a:tr>
              <a:tr h="288000">
                <a:tc>
                  <a:txBody>
                    <a:bodyPr/>
                    <a:lstStyle/>
                    <a:p>
                      <a:endParaRPr lang="de-DE" sz="1200" dirty="0">
                        <a:latin typeface="Arial" panose="020B0604020202020204" pitchFamily="34" charset="0"/>
                        <a:cs typeface="Arial" panose="020B0604020202020204" pitchFamily="34" charset="0"/>
                      </a:endParaRPr>
                    </a:p>
                  </a:txBody>
                  <a:tcPr anchor="ctr">
                    <a:solidFill>
                      <a:schemeClr val="bg1">
                        <a:lumMod val="95000"/>
                      </a:schemeClr>
                    </a:solidFill>
                  </a:tcPr>
                </a:tc>
                <a:tc>
                  <a:txBody>
                    <a:bodyPr/>
                    <a:lstStyle/>
                    <a:p>
                      <a:endParaRPr lang="de-DE" sz="1200" dirty="0">
                        <a:latin typeface="Arial" panose="020B0604020202020204" pitchFamily="34" charset="0"/>
                        <a:cs typeface="Arial" panose="020B0604020202020204" pitchFamily="34" charset="0"/>
                      </a:endParaRPr>
                    </a:p>
                  </a:txBody>
                  <a:tcPr anchor="ctr">
                    <a:solidFill>
                      <a:schemeClr val="bg1">
                        <a:lumMod val="95000"/>
                      </a:schemeClr>
                    </a:solidFill>
                  </a:tcPr>
                </a:tc>
                <a:extLst>
                  <a:ext uri="{0D108BD9-81ED-4DB2-BD59-A6C34878D82A}">
                    <a16:rowId xmlns:a16="http://schemas.microsoft.com/office/drawing/2014/main" val="10003"/>
                  </a:ext>
                </a:extLst>
              </a:tr>
              <a:tr h="288000">
                <a:tc>
                  <a:txBody>
                    <a:bodyPr/>
                    <a:lstStyle/>
                    <a:p>
                      <a:endParaRPr lang="de-DE" sz="1200" dirty="0">
                        <a:latin typeface="Arial" panose="020B0604020202020204" pitchFamily="34" charset="0"/>
                        <a:cs typeface="Arial" panose="020B0604020202020204" pitchFamily="34" charset="0"/>
                      </a:endParaRPr>
                    </a:p>
                  </a:txBody>
                  <a:tcPr anchor="ctr">
                    <a:solidFill>
                      <a:schemeClr val="bg1">
                        <a:lumMod val="95000"/>
                      </a:schemeClr>
                    </a:solidFill>
                  </a:tcPr>
                </a:tc>
                <a:tc>
                  <a:txBody>
                    <a:bodyPr/>
                    <a:lstStyle/>
                    <a:p>
                      <a:endParaRPr lang="de-DE" sz="1200" dirty="0">
                        <a:latin typeface="Arial" panose="020B0604020202020204" pitchFamily="34" charset="0"/>
                        <a:cs typeface="Arial" panose="020B0604020202020204" pitchFamily="34" charset="0"/>
                      </a:endParaRPr>
                    </a:p>
                  </a:txBody>
                  <a:tcPr anchor="ctr">
                    <a:solidFill>
                      <a:schemeClr val="bg1">
                        <a:lumMod val="95000"/>
                      </a:schemeClr>
                    </a:solidFill>
                  </a:tcPr>
                </a:tc>
                <a:extLst>
                  <a:ext uri="{0D108BD9-81ED-4DB2-BD59-A6C34878D82A}">
                    <a16:rowId xmlns:a16="http://schemas.microsoft.com/office/drawing/2014/main" val="877865748"/>
                  </a:ext>
                </a:extLst>
              </a:tr>
              <a:tr h="288000">
                <a:tc>
                  <a:txBody>
                    <a:bodyPr/>
                    <a:lstStyle/>
                    <a:p>
                      <a:endParaRPr lang="de-DE" sz="1200" dirty="0">
                        <a:latin typeface="Arial" panose="020B0604020202020204" pitchFamily="34" charset="0"/>
                        <a:cs typeface="Arial" panose="020B0604020202020204" pitchFamily="34" charset="0"/>
                      </a:endParaRPr>
                    </a:p>
                  </a:txBody>
                  <a:tcPr anchor="ctr">
                    <a:solidFill>
                      <a:schemeClr val="bg1">
                        <a:lumMod val="95000"/>
                      </a:schemeClr>
                    </a:solidFill>
                  </a:tcPr>
                </a:tc>
                <a:tc>
                  <a:txBody>
                    <a:bodyPr/>
                    <a:lstStyle/>
                    <a:p>
                      <a:endParaRPr lang="de-DE" sz="1200" dirty="0">
                        <a:latin typeface="Arial" panose="020B0604020202020204" pitchFamily="34" charset="0"/>
                        <a:cs typeface="Arial" panose="020B0604020202020204" pitchFamily="34" charset="0"/>
                      </a:endParaRPr>
                    </a:p>
                  </a:txBody>
                  <a:tcPr anchor="ctr">
                    <a:solidFill>
                      <a:schemeClr val="bg1">
                        <a:lumMod val="95000"/>
                      </a:schemeClr>
                    </a:solidFill>
                  </a:tcPr>
                </a:tc>
                <a:extLst>
                  <a:ext uri="{0D108BD9-81ED-4DB2-BD59-A6C34878D82A}">
                    <a16:rowId xmlns:a16="http://schemas.microsoft.com/office/drawing/2014/main" val="1102111099"/>
                  </a:ext>
                </a:extLst>
              </a:tr>
              <a:tr h="288000">
                <a:tc>
                  <a:txBody>
                    <a:bodyPr/>
                    <a:lstStyle/>
                    <a:p>
                      <a:endParaRPr lang="de-DE" sz="1200" dirty="0">
                        <a:latin typeface="Arial" panose="020B0604020202020204" pitchFamily="34" charset="0"/>
                        <a:cs typeface="Arial" panose="020B0604020202020204" pitchFamily="34" charset="0"/>
                      </a:endParaRPr>
                    </a:p>
                  </a:txBody>
                  <a:tcPr anchor="ctr">
                    <a:solidFill>
                      <a:schemeClr val="bg1">
                        <a:lumMod val="95000"/>
                      </a:schemeClr>
                    </a:solidFill>
                  </a:tcPr>
                </a:tc>
                <a:tc>
                  <a:txBody>
                    <a:bodyPr/>
                    <a:lstStyle/>
                    <a:p>
                      <a:endParaRPr lang="de-DE" sz="1200" dirty="0">
                        <a:latin typeface="Arial" panose="020B0604020202020204" pitchFamily="34" charset="0"/>
                        <a:cs typeface="Arial" panose="020B0604020202020204" pitchFamily="34" charset="0"/>
                      </a:endParaRPr>
                    </a:p>
                  </a:txBody>
                  <a:tcPr anchor="ctr">
                    <a:solidFill>
                      <a:schemeClr val="bg1">
                        <a:lumMod val="95000"/>
                      </a:schemeClr>
                    </a:solidFill>
                  </a:tcPr>
                </a:tc>
                <a:extLst>
                  <a:ext uri="{0D108BD9-81ED-4DB2-BD59-A6C34878D82A}">
                    <a16:rowId xmlns:a16="http://schemas.microsoft.com/office/drawing/2014/main" val="2845630273"/>
                  </a:ext>
                </a:extLst>
              </a:tr>
              <a:tr h="288000">
                <a:tc>
                  <a:txBody>
                    <a:bodyPr/>
                    <a:lstStyle/>
                    <a:p>
                      <a:endParaRPr lang="de-DE" sz="1200" dirty="0">
                        <a:latin typeface="Arial" panose="020B0604020202020204" pitchFamily="34" charset="0"/>
                        <a:cs typeface="Arial" panose="020B0604020202020204" pitchFamily="34" charset="0"/>
                      </a:endParaRPr>
                    </a:p>
                  </a:txBody>
                  <a:tcPr anchor="ctr">
                    <a:solidFill>
                      <a:schemeClr val="bg1">
                        <a:lumMod val="95000"/>
                      </a:schemeClr>
                    </a:solidFill>
                  </a:tcPr>
                </a:tc>
                <a:tc>
                  <a:txBody>
                    <a:bodyPr/>
                    <a:lstStyle/>
                    <a:p>
                      <a:endParaRPr lang="de-DE" sz="1200" dirty="0">
                        <a:latin typeface="Arial" panose="020B0604020202020204" pitchFamily="34" charset="0"/>
                        <a:cs typeface="Arial" panose="020B0604020202020204" pitchFamily="34" charset="0"/>
                      </a:endParaRPr>
                    </a:p>
                  </a:txBody>
                  <a:tcPr anchor="ctr">
                    <a:solidFill>
                      <a:schemeClr val="bg1">
                        <a:lumMod val="95000"/>
                      </a:schemeClr>
                    </a:solidFill>
                  </a:tcPr>
                </a:tc>
                <a:extLst>
                  <a:ext uri="{0D108BD9-81ED-4DB2-BD59-A6C34878D82A}">
                    <a16:rowId xmlns:a16="http://schemas.microsoft.com/office/drawing/2014/main" val="373941631"/>
                  </a:ext>
                </a:extLst>
              </a:tr>
            </a:tbl>
          </a:graphicData>
        </a:graphic>
      </p:graphicFrame>
      <p:sp>
        <p:nvSpPr>
          <p:cNvPr id="7" name="Untertitel 7">
            <a:extLst>
              <a:ext uri="{FF2B5EF4-FFF2-40B4-BE49-F238E27FC236}">
                <a16:creationId xmlns:a16="http://schemas.microsoft.com/office/drawing/2014/main" id="{67F9DFE7-D08C-60DE-9BDA-3C36FC146DFA}"/>
              </a:ext>
            </a:extLst>
          </p:cNvPr>
          <p:cNvSpPr txBox="1">
            <a:spLocks/>
          </p:cNvSpPr>
          <p:nvPr/>
        </p:nvSpPr>
        <p:spPr>
          <a:xfrm>
            <a:off x="1739514" y="2141802"/>
            <a:ext cx="8712968" cy="369936"/>
          </a:xfrm>
          <a:prstGeom prst="rect">
            <a:avLst/>
          </a:prstGeom>
          <a:solidFill>
            <a:schemeClr val="bg1">
              <a:lumMod val="85000"/>
            </a:schemeClr>
          </a:solidFill>
        </p:spPr>
        <p:txBody>
          <a:bodyPr vert="horz" lIns="91440" tIns="45720" rIns="91440" bIns="45720" rtlCol="0" anchor="ctr">
            <a:normAutofit fontScale="925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lnSpc>
                <a:spcPct val="100000"/>
              </a:lnSpc>
              <a:buNone/>
            </a:pPr>
            <a:r>
              <a:rPr lang="de-DE" sz="1050" dirty="0">
                <a:latin typeface="Arial" panose="020B0604020202020204" pitchFamily="34" charset="0"/>
                <a:cs typeface="Arial" panose="020B0604020202020204" pitchFamily="34" charset="0"/>
              </a:rPr>
              <a:t>Als Referent/in versichere ich, dass in Bezug auf den Inhalt des folgenden Vortrags </a:t>
            </a:r>
            <a:r>
              <a:rPr lang="de-DE" sz="1050" b="1" dirty="0">
                <a:latin typeface="Arial" panose="020B0604020202020204" pitchFamily="34" charset="0"/>
                <a:cs typeface="Arial" panose="020B0604020202020204" pitchFamily="34" charset="0"/>
              </a:rPr>
              <a:t>keine</a:t>
            </a:r>
            <a:r>
              <a:rPr lang="de-DE" sz="1050" dirty="0">
                <a:latin typeface="Arial" panose="020B0604020202020204" pitchFamily="34" charset="0"/>
                <a:cs typeface="Arial" panose="020B0604020202020204" pitchFamily="34" charset="0"/>
              </a:rPr>
              <a:t> Interessenskonflikte bestehen, die sich aus einem Beschäftigungsverhältnis, einer Beratertätigkeit oder Zuwendungen für  Forschungsvorhaben, Vorträge oder andere Tätigkeiten ergeben.</a:t>
            </a:r>
          </a:p>
        </p:txBody>
      </p:sp>
      <p:sp>
        <p:nvSpPr>
          <p:cNvPr id="8" name="Flussdiagramm: Verbinder 7">
            <a:extLst>
              <a:ext uri="{FF2B5EF4-FFF2-40B4-BE49-F238E27FC236}">
                <a16:creationId xmlns:a16="http://schemas.microsoft.com/office/drawing/2014/main" id="{28E9EB5A-1BC4-88A1-90F8-2885440DED11}"/>
              </a:ext>
            </a:extLst>
          </p:cNvPr>
          <p:cNvSpPr>
            <a:spLocks noChangeAspect="1"/>
          </p:cNvSpPr>
          <p:nvPr/>
        </p:nvSpPr>
        <p:spPr>
          <a:xfrm>
            <a:off x="1288203" y="2184348"/>
            <a:ext cx="298409" cy="284844"/>
          </a:xfrm>
          <a:prstGeom prst="flowChartConnector">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solidFill>
                <a:srgbClr val="C00000"/>
              </a:solidFill>
            </a:endParaRPr>
          </a:p>
        </p:txBody>
      </p:sp>
      <p:sp>
        <p:nvSpPr>
          <p:cNvPr id="9" name="Flussdiagramm: Verbinder 8">
            <a:extLst>
              <a:ext uri="{FF2B5EF4-FFF2-40B4-BE49-F238E27FC236}">
                <a16:creationId xmlns:a16="http://schemas.microsoft.com/office/drawing/2014/main" id="{9D8BB637-7DB2-98E5-EE78-71DF6EC078E7}"/>
              </a:ext>
            </a:extLst>
          </p:cNvPr>
          <p:cNvSpPr>
            <a:spLocks noChangeAspect="1"/>
          </p:cNvSpPr>
          <p:nvPr/>
        </p:nvSpPr>
        <p:spPr>
          <a:xfrm>
            <a:off x="1288204" y="2911298"/>
            <a:ext cx="298409" cy="284844"/>
          </a:xfrm>
          <a:prstGeom prst="flowChartConnector">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solidFill>
                <a:srgbClr val="C00000"/>
              </a:solidFill>
            </a:endParaRPr>
          </a:p>
        </p:txBody>
      </p:sp>
      <p:pic>
        <p:nvPicPr>
          <p:cNvPr id="11" name="Grafik 10">
            <a:extLst>
              <a:ext uri="{FF2B5EF4-FFF2-40B4-BE49-F238E27FC236}">
                <a16:creationId xmlns:a16="http://schemas.microsoft.com/office/drawing/2014/main" id="{47A462EE-2665-6E4C-2E38-80259F9AB25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 y="0"/>
            <a:ext cx="12192000" cy="1473547"/>
          </a:xfrm>
          <a:prstGeom prst="rect">
            <a:avLst/>
          </a:prstGeom>
        </p:spPr>
      </p:pic>
    </p:spTree>
    <p:extLst>
      <p:ext uri="{BB962C8B-B14F-4D97-AF65-F5344CB8AC3E}">
        <p14:creationId xmlns:p14="http://schemas.microsoft.com/office/powerpoint/2010/main" val="238337116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Office Theme</Template>
  <TotalTime>0</TotalTime>
  <Words>172</Words>
  <Application>Microsoft Office PowerPoint</Application>
  <PresentationFormat>Breitbild</PresentationFormat>
  <Paragraphs>7</Paragraphs>
  <Slides>1</Slides>
  <Notes>0</Notes>
  <HiddenSlides>0</HiddenSlides>
  <MMClips>0</MMClips>
  <ScaleCrop>false</ScaleCrop>
  <HeadingPairs>
    <vt:vector size="6" baseType="variant">
      <vt:variant>
        <vt:lpstr>Verwendete Schriftarten</vt:lpstr>
      </vt:variant>
      <vt:variant>
        <vt:i4>4</vt:i4>
      </vt:variant>
      <vt:variant>
        <vt:lpstr>Design</vt:lpstr>
      </vt:variant>
      <vt:variant>
        <vt:i4>1</vt:i4>
      </vt:variant>
      <vt:variant>
        <vt:lpstr>Folientitel</vt:lpstr>
      </vt:variant>
      <vt:variant>
        <vt:i4>1</vt:i4>
      </vt:variant>
    </vt:vector>
  </HeadingPairs>
  <TitlesOfParts>
    <vt:vector size="6" baseType="lpstr">
      <vt:lpstr>Aptos</vt:lpstr>
      <vt:lpstr>Arial</vt:lpstr>
      <vt:lpstr>Calibri</vt:lpstr>
      <vt:lpstr>Calibri Light</vt:lpstr>
      <vt:lpstr>Office Theme</vt:lpstr>
      <vt:lpstr>PowerPoint-Präsentation</vt:lpstr>
    </vt:vector>
  </TitlesOfParts>
  <Company>AEKWL</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Darlegung potentieller Interessenkonflikte</dc:title>
  <dc:creator>Carmen Marksteiner;Denise Schuler</dc:creator>
  <cp:lastModifiedBy>Christin Schmidt</cp:lastModifiedBy>
  <cp:revision>32</cp:revision>
  <cp:lastPrinted>2015-07-17T08:16:56Z</cp:lastPrinted>
  <dcterms:created xsi:type="dcterms:W3CDTF">2015-07-14T05:50:29Z</dcterms:created>
  <dcterms:modified xsi:type="dcterms:W3CDTF">2026-08-17T08:22:43Z</dcterms:modified>
</cp:coreProperties>
</file>