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57" r:id="rId4"/>
    <p:sldId id="258" r:id="rId5"/>
    <p:sldId id="259" r:id="rId6"/>
    <p:sldId id="271" r:id="rId7"/>
    <p:sldId id="272" r:id="rId8"/>
    <p:sldId id="273" r:id="rId9"/>
    <p:sldId id="274" r:id="rId10"/>
    <p:sldId id="269" r:id="rId11"/>
    <p:sldId id="270" r:id="rId12"/>
  </p:sldIdLst>
  <p:sldSz cx="10287000" cy="12858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0" userDrawn="1">
          <p15:clr>
            <a:srgbClr val="A4A3A4"/>
          </p15:clr>
        </p15:guide>
        <p15:guide id="2" pos="3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528" y="102"/>
      </p:cViewPr>
      <p:guideLst>
        <p:guide orient="horz" pos="405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04431"/>
            <a:ext cx="8743950" cy="447675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6753821"/>
            <a:ext cx="7715250" cy="3104554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53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07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684610"/>
            <a:ext cx="2218134" cy="10897196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684610"/>
            <a:ext cx="6525816" cy="10897196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151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0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3205762"/>
            <a:ext cx="8872538" cy="5348882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8605246"/>
            <a:ext cx="8872538" cy="281285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863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3423047"/>
            <a:ext cx="4371975" cy="81587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3423047"/>
            <a:ext cx="4371975" cy="81587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87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4612"/>
            <a:ext cx="8872538" cy="2485431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3152181"/>
            <a:ext cx="4351883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4697015"/>
            <a:ext cx="4351883" cy="690860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3152181"/>
            <a:ext cx="4373315" cy="15448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4697015"/>
            <a:ext cx="4373315" cy="690860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71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9943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47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851425"/>
            <a:ext cx="5207794" cy="9138047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24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857250"/>
            <a:ext cx="3317825" cy="300037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851425"/>
            <a:ext cx="5207794" cy="9138047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857625"/>
            <a:ext cx="3317825" cy="7146728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38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684612"/>
            <a:ext cx="8872538" cy="24854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3423047"/>
            <a:ext cx="8872538" cy="8158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131F5-9FB6-4095-8530-A1D078D51D87}" type="datetimeFigureOut">
              <a:rPr lang="de-DE" smtClean="0"/>
              <a:t>04.07.2025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11918159"/>
            <a:ext cx="3471863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11918159"/>
            <a:ext cx="2314575" cy="684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2AF7D-D97D-46BF-ACD9-42F88B96AC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32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0283953" cy="128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0283953" cy="128587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653991" y="9422781"/>
            <a:ext cx="608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Partner/in</a:t>
            </a:r>
          </a:p>
        </p:txBody>
      </p:sp>
    </p:spTree>
    <p:extLst>
      <p:ext uri="{BB962C8B-B14F-4D97-AF65-F5344CB8AC3E}">
        <p14:creationId xmlns:p14="http://schemas.microsoft.com/office/powerpoint/2010/main" val="334949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0283953" cy="128587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520177" y="9411629"/>
            <a:ext cx="6144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Aussteller/in</a:t>
            </a:r>
          </a:p>
        </p:txBody>
      </p:sp>
    </p:spTree>
    <p:extLst>
      <p:ext uri="{BB962C8B-B14F-4D97-AF65-F5344CB8AC3E}">
        <p14:creationId xmlns:p14="http://schemas.microsoft.com/office/powerpoint/2010/main" val="2321293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0283953" cy="128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803"/>
            <a:ext cx="10285714" cy="1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76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" y="1607"/>
            <a:ext cx="10285714" cy="1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08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" y="803"/>
            <a:ext cx="10285714" cy="1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1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0283953" cy="128587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653991" y="9422781"/>
            <a:ext cx="608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Vorsitzende/r</a:t>
            </a:r>
          </a:p>
        </p:txBody>
      </p:sp>
    </p:spTree>
    <p:extLst>
      <p:ext uri="{BB962C8B-B14F-4D97-AF65-F5344CB8AC3E}">
        <p14:creationId xmlns:p14="http://schemas.microsoft.com/office/powerpoint/2010/main" val="2294623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0283953" cy="128587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653991" y="9422781"/>
            <a:ext cx="608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Teilnehmer/in</a:t>
            </a:r>
          </a:p>
        </p:txBody>
      </p:sp>
    </p:spTree>
    <p:extLst>
      <p:ext uri="{BB962C8B-B14F-4D97-AF65-F5344CB8AC3E}">
        <p14:creationId xmlns:p14="http://schemas.microsoft.com/office/powerpoint/2010/main" val="182270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0283953" cy="128587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653991" y="9422781"/>
            <a:ext cx="608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Referent/in</a:t>
            </a:r>
          </a:p>
        </p:txBody>
      </p:sp>
    </p:spTree>
    <p:extLst>
      <p:ext uri="{BB962C8B-B14F-4D97-AF65-F5344CB8AC3E}">
        <p14:creationId xmlns:p14="http://schemas.microsoft.com/office/powerpoint/2010/main" val="263902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" y="0"/>
            <a:ext cx="10283953" cy="128587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653991" y="9422781"/>
            <a:ext cx="608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Abstractautor</a:t>
            </a:r>
            <a:r>
              <a:rPr lang="de-DE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/in</a:t>
            </a:r>
          </a:p>
        </p:txBody>
      </p:sp>
    </p:spTree>
    <p:extLst>
      <p:ext uri="{BB962C8B-B14F-4D97-AF65-F5344CB8AC3E}">
        <p14:creationId xmlns:p14="http://schemas.microsoft.com/office/powerpoint/2010/main" val="167578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Office PowerPoint</Application>
  <PresentationFormat>Benutzerdefiniert</PresentationFormat>
  <Paragraphs>6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 Schmidt</dc:creator>
  <cp:lastModifiedBy>Christin Schmidt</cp:lastModifiedBy>
  <cp:revision>15</cp:revision>
  <dcterms:created xsi:type="dcterms:W3CDTF">2025-03-21T17:30:40Z</dcterms:created>
  <dcterms:modified xsi:type="dcterms:W3CDTF">2025-07-04T12:38:48Z</dcterms:modified>
</cp:coreProperties>
</file>