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7" r:id="rId2"/>
    <p:sldId id="268" r:id="rId3"/>
    <p:sldId id="269" r:id="rId4"/>
    <p:sldId id="271" r:id="rId5"/>
    <p:sldId id="270" r:id="rId6"/>
    <p:sldId id="278" r:id="rId7"/>
    <p:sldId id="277" r:id="rId8"/>
    <p:sldId id="272" r:id="rId9"/>
    <p:sldId id="274" r:id="rId10"/>
    <p:sldId id="279" r:id="rId11"/>
    <p:sldId id="275" r:id="rId12"/>
    <p:sldId id="273" r:id="rId13"/>
  </p:sldIdLst>
  <p:sldSz cx="10287000" cy="12852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80" autoAdjust="0"/>
    <p:restoredTop sz="94622" autoAdjust="0"/>
  </p:normalViewPr>
  <p:slideViewPr>
    <p:cSldViewPr>
      <p:cViewPr varScale="1">
        <p:scale>
          <a:sx n="79" d="100"/>
          <a:sy n="79" d="100"/>
        </p:scale>
        <p:origin x="4218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53C9E40E-AE4A-B3F6-E93B-EC363FC979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" y="0"/>
            <a:ext cx="10280228" cy="128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74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F9D0F98-9F22-7115-075A-9BE3CF1BF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" y="0"/>
            <a:ext cx="10280228" cy="128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798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8721660-27D7-6044-77FF-88ACC7586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" y="0"/>
            <a:ext cx="10280228" cy="128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9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6B9F67A-D791-146C-DD16-413FB7B16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" y="0"/>
            <a:ext cx="10280228" cy="128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18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F3C60BD-81B6-F07B-CC98-BDD86B824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" y="0"/>
            <a:ext cx="10280228" cy="128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529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2D239C5-E4AD-9B24-9C77-F3C2A15AF3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" y="0"/>
            <a:ext cx="10280228" cy="128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10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0F6133B-ABBD-F949-82CE-922D56475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" y="0"/>
            <a:ext cx="10280228" cy="128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94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9695DC8-3525-496B-0662-61CFF2083C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0281920" cy="128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89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651262C-73B3-2DD4-E95E-2B983BD2D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" y="0"/>
            <a:ext cx="10280228" cy="128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21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4566E57-BD22-80D0-3BFF-6165828FB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" y="0"/>
            <a:ext cx="10280228" cy="128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58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A4E2DFC-62FB-6615-1A21-0FC6488BB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" y="0"/>
            <a:ext cx="10280228" cy="128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31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BAEA0AB-3FE3-9E8B-D848-6C4E8F76A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" y="0"/>
            <a:ext cx="10280228" cy="128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2470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Benutzerdefiniert</PresentationFormat>
  <Paragraphs>0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AGA26_Kampagne_Teilnahme</dc:title>
  <dc:creator>Christin Schmidt</dc:creator>
  <cp:lastModifiedBy>Christin Schmidt</cp:lastModifiedBy>
  <cp:revision>5</cp:revision>
  <dcterms:created xsi:type="dcterms:W3CDTF">2006-08-16T00:00:00Z</dcterms:created>
  <dcterms:modified xsi:type="dcterms:W3CDTF">2026-05-28T13:43:23Z</dcterms:modified>
  <dc:identifier>DAHGL10Zn3s</dc:identifier>
</cp:coreProperties>
</file>